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Proxima Nova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roximaNova-regular.fntdata"/><Relationship Id="rId25" Type="http://schemas.openxmlformats.org/officeDocument/2006/relationships/slide" Target="slides/slide19.xml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6b2641b6ca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6b2641b6c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b2641b6ca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b2641b6c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6b2641b6ca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6b2641b6c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6b2641b6c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6b2641b6c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6b2641b6ca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6b2641b6c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6b2641b6ca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6b2641b6c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6b2641b6ca_0_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6b2641b6c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6b2641b6ca_0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6b2641b6c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6b2641b6ca_0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6b2641b6c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6b2641b6ca_2_31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6b2641b6ca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6b2641b6c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6b2641b6ca_0_9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6b2641b6c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6b2641b6ca_0_9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6b2641b6ca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6b2641b6c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6b2641b6c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6b2641b6ca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6b2641b6c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D">
  <p:cSld name="TITLE_AND_BODY_2_1_1_1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228600" y="804675"/>
            <a:ext cx="37302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228600" y="1901954"/>
            <a:ext cx="3730200" cy="269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4"/>
          <p:cNvSpPr/>
          <p:nvPr>
            <p:ph idx="2" type="pic"/>
          </p:nvPr>
        </p:nvSpPr>
        <p:spPr>
          <a:xfrm>
            <a:off x="4233672" y="228600"/>
            <a:ext cx="4690800" cy="4690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" name="Google Shape;60;p1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16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9" name="Google Shape;89;p2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22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1" name="Google Shape;91;p2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" name="Google Shape;92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4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100" name="Google Shape;100;p24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" name="Google Shape;10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어두운 파란색 별이 가득한 하늘 속 하얀 구름" id="108" name="Google Shape;108;p26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6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0"/>
              <a:t>SKN12기 4차 프로젝</a:t>
            </a:r>
            <a:r>
              <a:rPr lang="ko" sz="6000"/>
              <a:t>트</a:t>
            </a:r>
            <a:endParaRPr sz="6000"/>
          </a:p>
        </p:txBody>
      </p:sp>
      <p:sp>
        <p:nvSpPr>
          <p:cNvPr id="110" name="Google Shape;110;p26"/>
          <p:cNvSpPr txBox="1"/>
          <p:nvPr>
            <p:ph idx="1" type="subTitle"/>
          </p:nvPr>
        </p:nvSpPr>
        <p:spPr>
          <a:xfrm>
            <a:off x="510450" y="29980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200"/>
              <a:t>LangChain 및 RAG 활용 의료 LLM 개발(MediChain)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6"/>
          <p:cNvSpPr txBox="1"/>
          <p:nvPr>
            <p:ph idx="1" type="subTitle"/>
          </p:nvPr>
        </p:nvSpPr>
        <p:spPr>
          <a:xfrm>
            <a:off x="553950" y="4196798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5조 : 권성호 남의헌 손현성 이준배 이준석</a:t>
            </a:r>
            <a:endParaRPr sz="20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팀명 : 윈도우즈</a:t>
            </a:r>
            <a:endParaRPr sz="2000"/>
          </a:p>
        </p:txBody>
      </p:sp>
      <p:cxnSp>
        <p:nvCxnSpPr>
          <p:cNvPr id="112" name="Google Shape;112;p26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5"/>
          <p:cNvSpPr txBox="1"/>
          <p:nvPr/>
        </p:nvSpPr>
        <p:spPr>
          <a:xfrm>
            <a:off x="3732025" y="102225"/>
            <a:ext cx="4164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로그인 패킷 확인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7" name="Google Shape;16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575" y="826575"/>
            <a:ext cx="8638851" cy="397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6"/>
          <p:cNvSpPr txBox="1"/>
          <p:nvPr/>
        </p:nvSpPr>
        <p:spPr>
          <a:xfrm>
            <a:off x="3732025" y="102225"/>
            <a:ext cx="4164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채팅방</a:t>
            </a: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패킷 확인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3" name="Google Shape;1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400" y="722025"/>
            <a:ext cx="8418624" cy="413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7"/>
          <p:cNvSpPr txBox="1"/>
          <p:nvPr/>
        </p:nvSpPr>
        <p:spPr>
          <a:xfrm>
            <a:off x="3732025" y="102225"/>
            <a:ext cx="4164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응답</a:t>
            </a: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패킷 확인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9" name="Google Shape;17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588" y="722025"/>
            <a:ext cx="8470827" cy="405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8"/>
          <p:cNvSpPr txBox="1"/>
          <p:nvPr>
            <p:ph type="title"/>
          </p:nvPr>
        </p:nvSpPr>
        <p:spPr>
          <a:xfrm>
            <a:off x="354975" y="150380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 설계서</a:t>
            </a:r>
            <a:endParaRPr/>
          </a:p>
        </p:txBody>
      </p:sp>
      <p:sp>
        <p:nvSpPr>
          <p:cNvPr id="185" name="Google Shape;185;p3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2400"/>
              <a:t>화면별 기능 및 설명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9"/>
          <p:cNvSpPr txBox="1"/>
          <p:nvPr/>
        </p:nvSpPr>
        <p:spPr>
          <a:xfrm>
            <a:off x="3732025" y="102225"/>
            <a:ext cx="4164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시작 페이지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1" name="Google Shape;191;p39"/>
          <p:cNvSpPr txBox="1"/>
          <p:nvPr/>
        </p:nvSpPr>
        <p:spPr>
          <a:xfrm>
            <a:off x="688050" y="4625875"/>
            <a:ext cx="55242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(시작하기) 버튼 클릭시 웹사이트 내부로 들어가집니다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2" name="Google Shape;19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50" y="646075"/>
            <a:ext cx="8024701" cy="383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0"/>
          <p:cNvSpPr txBox="1"/>
          <p:nvPr/>
        </p:nvSpPr>
        <p:spPr>
          <a:xfrm>
            <a:off x="3732025" y="102225"/>
            <a:ext cx="4164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로그인</a:t>
            </a: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페이지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8" name="Google Shape;198;p40"/>
          <p:cNvSpPr txBox="1"/>
          <p:nvPr/>
        </p:nvSpPr>
        <p:spPr>
          <a:xfrm>
            <a:off x="391650" y="4421475"/>
            <a:ext cx="84948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패스워드와 아이디를 입력 후 (Log in) 클릭 시 로그인</a:t>
            </a: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파란색 글씨인(회원가입) 클릭 시 회원가입 창으로 이동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9" name="Google Shape;19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900" y="766788"/>
            <a:ext cx="7992185" cy="360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/>
          <p:nvPr/>
        </p:nvSpPr>
        <p:spPr>
          <a:xfrm>
            <a:off x="3732025" y="102225"/>
            <a:ext cx="4164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회원가입</a:t>
            </a: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페이지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41"/>
          <p:cNvSpPr txBox="1"/>
          <p:nvPr/>
        </p:nvSpPr>
        <p:spPr>
          <a:xfrm>
            <a:off x="367825" y="4625875"/>
            <a:ext cx="83880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아이디, 비밀번호, 이름(선택), 전화번호(선택) 입력 후 (Sign up) 버튼 클릭시 회원가입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06" name="Google Shape;20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275" y="722025"/>
            <a:ext cx="7988444" cy="359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2"/>
          <p:cNvSpPr txBox="1"/>
          <p:nvPr/>
        </p:nvSpPr>
        <p:spPr>
          <a:xfrm>
            <a:off x="3732025" y="102225"/>
            <a:ext cx="4164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채팅</a:t>
            </a: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페이지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2" name="Google Shape;212;p42"/>
          <p:cNvSpPr txBox="1"/>
          <p:nvPr/>
        </p:nvSpPr>
        <p:spPr>
          <a:xfrm>
            <a:off x="367825" y="4625875"/>
            <a:ext cx="83880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하단 채팅창에 질문 입력후 (전송) 버튼 클릭시 질의 전달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3" name="Google Shape;21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50" y="602575"/>
            <a:ext cx="8081776" cy="390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3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/>
              <a:t>추후 개발 목표</a:t>
            </a:r>
            <a:endParaRPr sz="3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</a:rPr>
              <a:t>프로젝트 기간 후 </a:t>
            </a:r>
            <a:endParaRPr sz="18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</a:rPr>
              <a:t>추가적으로 하고싶은 일</a:t>
            </a:r>
            <a:endParaRPr sz="18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800">
                <a:solidFill>
                  <a:schemeClr val="accent3"/>
                </a:solidFill>
              </a:rPr>
              <a:t>이루지 못한 목표 </a:t>
            </a:r>
            <a:endParaRPr sz="1800">
              <a:solidFill>
                <a:schemeClr val="accent3"/>
              </a:solidFill>
            </a:endParaRPr>
          </a:p>
        </p:txBody>
      </p:sp>
      <p:pic>
        <p:nvPicPr>
          <p:cNvPr id="219" name="Google Shape;21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1800" y="187800"/>
            <a:ext cx="4637402" cy="4637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4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/>
              <a:t>감사합니다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3200"/>
              <a:t>시연 하겠습니다</a:t>
            </a:r>
            <a:r>
              <a:rPr lang="ko" sz="1800">
                <a:solidFill>
                  <a:schemeClr val="accent3"/>
                </a:solidFill>
              </a:rPr>
              <a:t> </a:t>
            </a:r>
            <a:endParaRPr sz="1800">
              <a:solidFill>
                <a:schemeClr val="accent3"/>
              </a:solidFill>
            </a:endParaRPr>
          </a:p>
        </p:txBody>
      </p:sp>
      <p:pic>
        <p:nvPicPr>
          <p:cNvPr id="225" name="Google Shape;22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4825" y="345888"/>
            <a:ext cx="4582226" cy="458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/>
          <p:nvPr>
            <p:ph idx="1" type="body"/>
          </p:nvPr>
        </p:nvSpPr>
        <p:spPr>
          <a:xfrm>
            <a:off x="311700" y="297950"/>
            <a:ext cx="8520600" cy="42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/>
              <a:t>목차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AZ요구사항 정의서 </a:t>
            </a:r>
            <a:endParaRPr b="1" sz="17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시스템 아키텍처 and </a:t>
            </a:r>
            <a:r>
              <a:rPr b="1" lang="ko" sz="17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시스템 구성도</a:t>
            </a:r>
            <a:endParaRPr b="1" sz="17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테스트 및 결과</a:t>
            </a:r>
            <a:endParaRPr b="1" sz="17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화면설계서</a:t>
            </a:r>
            <a:endParaRPr b="1" sz="17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ko" sz="17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추후 개발 목표</a:t>
            </a:r>
            <a:endParaRPr b="1" sz="17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8" name="Google Shape;1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3425" y="134850"/>
            <a:ext cx="2155876" cy="215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/>
          <p:nvPr>
            <p:ph type="title"/>
          </p:nvPr>
        </p:nvSpPr>
        <p:spPr>
          <a:xfrm>
            <a:off x="354975" y="150380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요구사항 정의서</a:t>
            </a:r>
            <a:endParaRPr/>
          </a:p>
        </p:txBody>
      </p:sp>
      <p:sp>
        <p:nvSpPr>
          <p:cNvPr id="124" name="Google Shape;124;p28"/>
          <p:cNvSpPr txBox="1"/>
          <p:nvPr>
            <p:ph idx="2" type="body"/>
          </p:nvPr>
        </p:nvSpPr>
        <p:spPr>
          <a:xfrm>
            <a:off x="4919200" y="894200"/>
            <a:ext cx="40452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2400"/>
              <a:t>필요한 기능에 대한 목표설정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9"/>
          <p:cNvSpPr txBox="1"/>
          <p:nvPr>
            <p:ph type="title"/>
          </p:nvPr>
        </p:nvSpPr>
        <p:spPr>
          <a:xfrm>
            <a:off x="407550" y="336875"/>
            <a:ext cx="3730200" cy="79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요구사항 정의서</a:t>
            </a:r>
            <a:endParaRPr/>
          </a:p>
        </p:txBody>
      </p:sp>
      <p:sp>
        <p:nvSpPr>
          <p:cNvPr id="129" name="Google Shape;129;p29"/>
          <p:cNvSpPr txBox="1"/>
          <p:nvPr>
            <p:ph idx="1" type="body"/>
          </p:nvPr>
        </p:nvSpPr>
        <p:spPr>
          <a:xfrm>
            <a:off x="228600" y="1132475"/>
            <a:ext cx="8873700" cy="269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                </a:t>
            </a:r>
            <a:r>
              <a:rPr lang="ko"/>
              <a:t>기능 요구 사항 예시  </a:t>
            </a:r>
            <a:r>
              <a:rPr lang="ko"/>
              <a:t>                                       비기능 요구 사항 예시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t/>
            </a:r>
            <a:endParaRPr/>
          </a:p>
        </p:txBody>
      </p:sp>
      <p:pic>
        <p:nvPicPr>
          <p:cNvPr id="130" name="Google Shape;1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705925"/>
            <a:ext cx="3971776" cy="310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9"/>
          <p:cNvPicPr preferRelativeResize="0"/>
          <p:nvPr/>
        </p:nvPicPr>
        <p:blipFill rotWithShape="1">
          <a:blip r:embed="rId4">
            <a:alphaModFix/>
          </a:blip>
          <a:srcRect b="-1440" l="0" r="3232" t="0"/>
          <a:stretch/>
        </p:blipFill>
        <p:spPr>
          <a:xfrm>
            <a:off x="4394475" y="1705925"/>
            <a:ext cx="4372125" cy="314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417750" y="773005"/>
            <a:ext cx="4045200" cy="30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시스템 아키텍처 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시스템 구성도</a:t>
            </a:r>
            <a:endParaRPr/>
          </a:p>
        </p:txBody>
      </p:sp>
      <p:sp>
        <p:nvSpPr>
          <p:cNvPr id="137" name="Google Shape;137;p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2800"/>
              <a:t>시스템 구성 한눈에 파악하기</a:t>
            </a:r>
            <a:endParaRPr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57100"/>
            <a:ext cx="8839203" cy="399226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31"/>
          <p:cNvSpPr txBox="1"/>
          <p:nvPr/>
        </p:nvSpPr>
        <p:spPr>
          <a:xfrm>
            <a:off x="2481500" y="145725"/>
            <a:ext cx="49152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  <a:endParaRPr b="1" sz="25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2"/>
          <p:cNvSpPr txBox="1"/>
          <p:nvPr/>
        </p:nvSpPr>
        <p:spPr>
          <a:xfrm>
            <a:off x="2394525" y="145725"/>
            <a:ext cx="49152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  <a:endParaRPr b="1" sz="25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9" name="Google Shape;1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250" y="928950"/>
            <a:ext cx="8212051" cy="396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3"/>
          <p:cNvSpPr txBox="1"/>
          <p:nvPr>
            <p:ph type="title"/>
          </p:nvPr>
        </p:nvSpPr>
        <p:spPr>
          <a:xfrm>
            <a:off x="428625" y="150160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테스트 및 결과</a:t>
            </a:r>
            <a:endParaRPr/>
          </a:p>
        </p:txBody>
      </p:sp>
      <p:sp>
        <p:nvSpPr>
          <p:cNvPr id="155" name="Google Shape;155;p3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2800"/>
              <a:t>Postman을 통한 패킷 출력 확인하기</a:t>
            </a:r>
            <a:endParaRPr sz="2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425" y="787300"/>
            <a:ext cx="8241375" cy="393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4"/>
          <p:cNvSpPr txBox="1"/>
          <p:nvPr/>
        </p:nvSpPr>
        <p:spPr>
          <a:xfrm>
            <a:off x="3732025" y="102225"/>
            <a:ext cx="4164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회원가입 패킷 확인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